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3" d="100"/>
          <a:sy n="33" d="100"/>
        </p:scale>
        <p:origin x="1398" y="-3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3D60-740F-45EF-9160-252A5DEE4E09}" type="datetimeFigureOut">
              <a:rPr lang="pt-BR" smtClean="0"/>
              <a:t>15/02/2024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7117-03E1-4924-84DA-39E7D434F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2256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3D60-740F-45EF-9160-252A5DEE4E09}" type="datetimeFigureOut">
              <a:rPr lang="pt-BR" smtClean="0"/>
              <a:t>15/02/2024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7117-03E1-4924-84DA-39E7D434F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0924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3D60-740F-45EF-9160-252A5DEE4E09}" type="datetimeFigureOut">
              <a:rPr lang="pt-BR" smtClean="0"/>
              <a:t>15/02/2024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7117-03E1-4924-84DA-39E7D434F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896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3D60-740F-45EF-9160-252A5DEE4E09}" type="datetimeFigureOut">
              <a:rPr lang="pt-BR" smtClean="0"/>
              <a:t>15/02/2024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7117-03E1-4924-84DA-39E7D434F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689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3D60-740F-45EF-9160-252A5DEE4E09}" type="datetimeFigureOut">
              <a:rPr lang="pt-BR" smtClean="0"/>
              <a:t>15/02/2024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7117-03E1-4924-84DA-39E7D434F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8364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3D60-740F-45EF-9160-252A5DEE4E09}" type="datetimeFigureOut">
              <a:rPr lang="pt-BR" smtClean="0"/>
              <a:t>15/02/2024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7117-03E1-4924-84DA-39E7D434F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6648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3D60-740F-45EF-9160-252A5DEE4E09}" type="datetimeFigureOut">
              <a:rPr lang="pt-BR" smtClean="0"/>
              <a:t>15/02/2024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7117-03E1-4924-84DA-39E7D434F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655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3D60-740F-45EF-9160-252A5DEE4E09}" type="datetimeFigureOut">
              <a:rPr lang="pt-BR" smtClean="0"/>
              <a:t>15/02/2024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7117-03E1-4924-84DA-39E7D434F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958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3D60-740F-45EF-9160-252A5DEE4E09}" type="datetimeFigureOut">
              <a:rPr lang="pt-BR" smtClean="0"/>
              <a:t>15/02/2024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7117-03E1-4924-84DA-39E7D434F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974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3D60-740F-45EF-9160-252A5DEE4E09}" type="datetimeFigureOut">
              <a:rPr lang="pt-BR" smtClean="0"/>
              <a:t>15/02/2024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7117-03E1-4924-84DA-39E7D434F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8350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3D60-740F-45EF-9160-252A5DEE4E09}" type="datetimeFigureOut">
              <a:rPr lang="pt-BR" smtClean="0"/>
              <a:t>15/02/2024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7117-03E1-4924-84DA-39E7D434F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23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C3D60-740F-45EF-9160-252A5DEE4E09}" type="datetimeFigureOut">
              <a:rPr lang="pt-BR" smtClean="0"/>
              <a:t>15/02/2024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27117-03E1-4924-84DA-39E7D434F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535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5CE6D6E-D2BB-4B0B-0DD1-523248FE2D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" y="362"/>
            <a:ext cx="32399021" cy="4319991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0E8AEC7-C9E2-B54E-6C82-2DE72FC472B3}"/>
              </a:ext>
            </a:extLst>
          </p:cNvPr>
          <p:cNvSpPr txBox="1"/>
          <p:nvPr/>
        </p:nvSpPr>
        <p:spPr>
          <a:xfrm>
            <a:off x="806824" y="6347012"/>
            <a:ext cx="304979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6">
                    <a:lumMod val="50000"/>
                  </a:schemeClr>
                </a:solidFill>
                <a:latin typeface="Proxima Nova Bl" panose="02000506030000020004" pitchFamily="50" charset="0"/>
              </a:rPr>
              <a:t>TÍTULO DO TRABALHO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CEECA48F-A4CF-C8B6-63E1-013260D6F86B}"/>
              </a:ext>
            </a:extLst>
          </p:cNvPr>
          <p:cNvSpPr txBox="1"/>
          <p:nvPr/>
        </p:nvSpPr>
        <p:spPr>
          <a:xfrm>
            <a:off x="950678" y="8194862"/>
            <a:ext cx="304979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31800" lvl="1" algn="ctr" defTabSz="863600"/>
            <a:r>
              <a:rPr lang="pt-BR" sz="3600" u="sng" dirty="0">
                <a:solidFill>
                  <a:schemeClr val="accent6">
                    <a:lumMod val="50000"/>
                  </a:schemeClr>
                </a:solidFill>
                <a:latin typeface="Proxima Nova Alt Rg" panose="02000506030000020004" pitchFamily="50" charset="0"/>
                <a:cs typeface="Arial" charset="0"/>
              </a:rPr>
              <a:t>Autor</a:t>
            </a:r>
            <a:r>
              <a:rPr lang="pt-BR" sz="3600" baseline="30000" dirty="0">
                <a:solidFill>
                  <a:schemeClr val="accent6">
                    <a:lumMod val="50000"/>
                  </a:schemeClr>
                </a:solidFill>
                <a:latin typeface="Proxima Nova Alt Rg" panose="02000506030000020004" pitchFamily="50" charset="0"/>
                <a:cs typeface="Arial" charset="0"/>
              </a:rPr>
              <a:t>1</a:t>
            </a:r>
            <a:r>
              <a:rPr lang="pt-BR" sz="3600" dirty="0">
                <a:solidFill>
                  <a:schemeClr val="accent6">
                    <a:lumMod val="50000"/>
                  </a:schemeClr>
                </a:solidFill>
                <a:latin typeface="Proxima Nova Alt Rg" panose="02000506030000020004" pitchFamily="50" charset="0"/>
                <a:cs typeface="Arial" charset="0"/>
              </a:rPr>
              <a:t>, Autor</a:t>
            </a:r>
            <a:r>
              <a:rPr lang="pt-BR" sz="3600" baseline="30000" dirty="0">
                <a:solidFill>
                  <a:schemeClr val="accent6">
                    <a:lumMod val="50000"/>
                  </a:schemeClr>
                </a:solidFill>
                <a:latin typeface="Proxima Nova Alt Rg" panose="02000506030000020004" pitchFamily="50" charset="0"/>
                <a:cs typeface="Arial" charset="0"/>
              </a:rPr>
              <a:t>2 </a:t>
            </a:r>
            <a:r>
              <a:rPr lang="pt-BR" sz="3600" dirty="0">
                <a:solidFill>
                  <a:schemeClr val="accent6">
                    <a:lumMod val="50000"/>
                  </a:schemeClr>
                </a:solidFill>
                <a:latin typeface="Proxima Nova Alt Rg" panose="02000506030000020004" pitchFamily="50" charset="0"/>
                <a:cs typeface="Arial" charset="0"/>
              </a:rPr>
              <a:t>&amp; Autor</a:t>
            </a:r>
            <a:r>
              <a:rPr lang="pt-BR" sz="3600" baseline="30000" dirty="0">
                <a:solidFill>
                  <a:schemeClr val="accent6">
                    <a:lumMod val="50000"/>
                  </a:schemeClr>
                </a:solidFill>
                <a:latin typeface="Proxima Nova Alt Rg" panose="02000506030000020004" pitchFamily="50" charset="0"/>
                <a:cs typeface="Arial" charset="0"/>
              </a:rPr>
              <a:t>3</a:t>
            </a:r>
            <a:endParaRPr lang="pt-BR" sz="3600" dirty="0">
              <a:solidFill>
                <a:schemeClr val="accent6">
                  <a:lumMod val="50000"/>
                </a:schemeClr>
              </a:solidFill>
              <a:latin typeface="Proxima Nova Alt Rg" panose="02000506030000020004" pitchFamily="50" charset="0"/>
              <a:cs typeface="Arial" charset="0"/>
            </a:endParaRPr>
          </a:p>
          <a:p>
            <a:pPr marL="431800" lvl="1" algn="ctr" defTabSz="863600"/>
            <a:r>
              <a:rPr lang="pt-BR" sz="3600" baseline="30000" dirty="0">
                <a:solidFill>
                  <a:schemeClr val="accent6">
                    <a:lumMod val="50000"/>
                  </a:schemeClr>
                </a:solidFill>
                <a:latin typeface="Proxima Nova Alt Rg" panose="02000506030000020004" pitchFamily="50" charset="0"/>
                <a:cs typeface="Arial" charset="0"/>
              </a:rPr>
              <a:t>1</a:t>
            </a:r>
            <a:r>
              <a:rPr lang="pt-BR" sz="3600" dirty="0">
                <a:solidFill>
                  <a:schemeClr val="accent6">
                    <a:lumMod val="50000"/>
                  </a:schemeClr>
                </a:solidFill>
                <a:latin typeface="Proxima Nova Alt Rg" panose="02000506030000020004" pitchFamily="50" charset="0"/>
                <a:cs typeface="Arial" charset="0"/>
              </a:rPr>
              <a:t>Pelo menos o endereço institucional e e-mail do primeiro autor e do apresentador, sendo o nome deste sublinhado</a:t>
            </a:r>
            <a:r>
              <a:rPr lang="pt-BR" sz="1800" dirty="0">
                <a:solidFill>
                  <a:schemeClr val="accent6">
                    <a:lumMod val="50000"/>
                  </a:schemeClr>
                </a:solidFill>
                <a:latin typeface="Proxima Nova Alt Rg" panose="02000506030000020004" pitchFamily="50" charset="0"/>
                <a:cs typeface="Arial" charset="0"/>
              </a:rPr>
              <a:t>.</a:t>
            </a:r>
            <a:endParaRPr lang="en-US" sz="1400" dirty="0">
              <a:solidFill>
                <a:schemeClr val="accent6">
                  <a:lumMod val="50000"/>
                </a:schemeClr>
              </a:solidFill>
              <a:latin typeface="Proxima Nova Alt Rg" panose="02000506030000020004" pitchFamily="50" charset="0"/>
              <a:cs typeface="Arial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6D4D081E-3291-98C6-ADC9-EA97A609C49D}"/>
              </a:ext>
            </a:extLst>
          </p:cNvPr>
          <p:cNvSpPr txBox="1"/>
          <p:nvPr/>
        </p:nvSpPr>
        <p:spPr>
          <a:xfrm>
            <a:off x="1597974" y="12593368"/>
            <a:ext cx="12914437" cy="763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solidFill>
                  <a:schemeClr val="accent6">
                    <a:lumMod val="50000"/>
                  </a:schemeClr>
                </a:solidFill>
                <a:latin typeface="Proxima Nova Alt Rg" panose="02000506030000020004" pitchFamily="50" charset="0"/>
              </a:rPr>
              <a:t>Apresentação e contextualização do problema tratado</a:t>
            </a:r>
          </a:p>
          <a:p>
            <a:endParaRPr lang="pt-BR" sz="1800" dirty="0">
              <a:solidFill>
                <a:schemeClr val="accent6">
                  <a:lumMod val="50000"/>
                </a:schemeClr>
              </a:solidFill>
              <a:latin typeface="Proxima Nova Alt Rg" panose="02000506030000020004" pitchFamily="50" charset="0"/>
            </a:endParaRPr>
          </a:p>
          <a:p>
            <a:pPr lvl="1" indent="898525" algn="ctr" defTabSz="4321175">
              <a:lnSpc>
                <a:spcPct val="200000"/>
              </a:lnSpc>
            </a:pPr>
            <a:r>
              <a:rPr lang="pt-BR" sz="2800" dirty="0">
                <a:solidFill>
                  <a:schemeClr val="accent6">
                    <a:lumMod val="50000"/>
                  </a:schemeClr>
                </a:solidFill>
                <a:latin typeface="Proxima Nova Rg" panose="02000506030000020004" pitchFamily="50" charset="0"/>
              </a:rPr>
              <a:t>Este modelo deve ser utilizado como base para a elaboração do pôster a ser apresentado no 19º Encontro Nacional do Sistema Plantio Direto. </a:t>
            </a:r>
          </a:p>
          <a:p>
            <a:pPr lvl="1" indent="898525" algn="ctr" defTabSz="4321175">
              <a:lnSpc>
                <a:spcPct val="200000"/>
              </a:lnSpc>
            </a:pPr>
            <a:r>
              <a:rPr lang="pt-BR" sz="2800" dirty="0">
                <a:solidFill>
                  <a:schemeClr val="accent6">
                    <a:lumMod val="50000"/>
                  </a:schemeClr>
                </a:solidFill>
                <a:latin typeface="Proxima Nova Rg" panose="02000506030000020004" pitchFamily="50" charset="0"/>
              </a:rPr>
              <a:t>A distribuição do texto e imagens dentro dos quadros normalmente segue esse modelo. No entanto, à critério dos autores pode ser alterado. Recomenda-se que o tamanho das letras possibilite a leitura a uma distância de, no mínimo, 1,5 m. Recomenda-se expressamente manter as dimensões do pôster definidas no modelo (90 cm de largura x 120 cm de altura), para adequar ao espaço disponível para sua exposição.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D4F69DEC-5140-CE39-3450-A97EF2158AEB}"/>
              </a:ext>
            </a:extLst>
          </p:cNvPr>
          <p:cNvSpPr txBox="1"/>
          <p:nvPr/>
        </p:nvSpPr>
        <p:spPr>
          <a:xfrm>
            <a:off x="20649585" y="23176393"/>
            <a:ext cx="7922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solidFill>
                  <a:schemeClr val="accent6">
                    <a:lumMod val="50000"/>
                  </a:schemeClr>
                </a:solidFill>
                <a:latin typeface="Proxima Nova Alt Rg" panose="02000506030000020004" pitchFamily="50" charset="0"/>
              </a:rPr>
              <a:t>RESULTADOS</a:t>
            </a:r>
          </a:p>
          <a:p>
            <a:endParaRPr lang="pt-BR" sz="1800" dirty="0">
              <a:solidFill>
                <a:schemeClr val="accent3">
                  <a:lumMod val="50000"/>
                </a:schemeClr>
              </a:solidFill>
              <a:latin typeface="Proxima Nova Alt Rg" panose="02000506030000020004" pitchFamily="50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0B93C3C-686F-712C-10E2-F2AB17361C87}"/>
              </a:ext>
            </a:extLst>
          </p:cNvPr>
          <p:cNvSpPr txBox="1"/>
          <p:nvPr/>
        </p:nvSpPr>
        <p:spPr>
          <a:xfrm>
            <a:off x="3885909" y="25097404"/>
            <a:ext cx="7922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solidFill>
                  <a:schemeClr val="accent6">
                    <a:lumMod val="50000"/>
                  </a:schemeClr>
                </a:solidFill>
                <a:latin typeface="Proxima Nova Alt Rg" panose="02000506030000020004" pitchFamily="50" charset="0"/>
              </a:rPr>
              <a:t>OBJETIVOS</a:t>
            </a:r>
          </a:p>
          <a:p>
            <a:endParaRPr lang="pt-BR" sz="1800" dirty="0">
              <a:solidFill>
                <a:schemeClr val="accent3">
                  <a:lumMod val="50000"/>
                </a:schemeClr>
              </a:solidFill>
              <a:latin typeface="Proxima Nova Alt Rg" panose="02000506030000020004" pitchFamily="50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FCC6C71F-DB6E-ED29-DD2C-A76B7AAC0BB2}"/>
              </a:ext>
            </a:extLst>
          </p:cNvPr>
          <p:cNvSpPr txBox="1"/>
          <p:nvPr/>
        </p:nvSpPr>
        <p:spPr>
          <a:xfrm>
            <a:off x="4093789" y="35653297"/>
            <a:ext cx="7922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solidFill>
                  <a:schemeClr val="accent6">
                    <a:lumMod val="50000"/>
                  </a:schemeClr>
                </a:solidFill>
                <a:latin typeface="Proxima Nova Alt Rg" panose="02000506030000020004" pitchFamily="50" charset="0"/>
              </a:rPr>
              <a:t>MATERIAL E MÉTODOS</a:t>
            </a:r>
          </a:p>
          <a:p>
            <a:endParaRPr lang="pt-BR" sz="1800" dirty="0">
              <a:solidFill>
                <a:schemeClr val="accent3">
                  <a:lumMod val="50000"/>
                </a:schemeClr>
              </a:solidFill>
              <a:latin typeface="Proxima Nova Alt Rg" panose="02000506030000020004" pitchFamily="50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56A252F6-83A6-E89E-8CE6-1263A9C964A9}"/>
              </a:ext>
            </a:extLst>
          </p:cNvPr>
          <p:cNvSpPr txBox="1"/>
          <p:nvPr/>
        </p:nvSpPr>
        <p:spPr>
          <a:xfrm>
            <a:off x="17845548" y="38511885"/>
            <a:ext cx="12624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solidFill>
                  <a:schemeClr val="accent6">
                    <a:lumMod val="50000"/>
                  </a:schemeClr>
                </a:solidFill>
                <a:latin typeface="Proxima Nova Alt Rg" panose="02000506030000020004" pitchFamily="50" charset="0"/>
              </a:rPr>
              <a:t>CONCLUSÕES E RECOMENDAÇÕES</a:t>
            </a:r>
          </a:p>
          <a:p>
            <a:endParaRPr lang="pt-BR" sz="1800" dirty="0">
              <a:solidFill>
                <a:schemeClr val="accent3">
                  <a:lumMod val="50000"/>
                </a:schemeClr>
              </a:solidFill>
              <a:latin typeface="Proxima Nova Alt Rg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5462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31</TotalTime>
  <Words>141</Words>
  <Application>Microsoft Office PowerPoint</Application>
  <PresentationFormat>Personalizar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Proxima Nova Alt Rg</vt:lpstr>
      <vt:lpstr>Proxima Nova Bl</vt:lpstr>
      <vt:lpstr>Proxima Nova Rg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Jpires Pires</dc:creator>
  <cp:lastModifiedBy>Jpires Pires</cp:lastModifiedBy>
  <cp:revision>1</cp:revision>
  <dcterms:created xsi:type="dcterms:W3CDTF">2024-02-15T14:12:13Z</dcterms:created>
  <dcterms:modified xsi:type="dcterms:W3CDTF">2024-02-15T14:43:25Z</dcterms:modified>
</cp:coreProperties>
</file>